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Merriweather"/>
      <p:regular r:id="rId21"/>
    </p:embeddedFont>
    <p:embeddedFont>
      <p:font typeface="Merriweather"/>
      <p:regular r:id="rId22"/>
    </p:embeddedFont>
    <p:embeddedFont>
      <p:font typeface="Merriweather"/>
      <p:regular r:id="rId23"/>
    </p:embeddedFont>
    <p:embeddedFont>
      <p:font typeface="Merriweather"/>
      <p:regular r:id="rId24"/>
    </p:embeddedFont>
    <p:embeddedFont>
      <p:font typeface="Open Sans"/>
      <p:regular r:id="rId25"/>
    </p:embeddedFont>
    <p:embeddedFont>
      <p:font typeface="Open Sans"/>
      <p:regular r:id="rId26"/>
    </p:embeddedFont>
    <p:embeddedFont>
      <p:font typeface="Open Sans"/>
      <p:regular r:id="rId27"/>
    </p:embeddedFont>
    <p:embeddedFont>
      <p:font typeface="Open Sans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1-1.png"/><Relationship Id="rId2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2-1.png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3-1.png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4-1.png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5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slideLayout" Target="../slideLayouts/slideLayout12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slideLayout" Target="../slideLayouts/slideLayout7.xml"/><Relationship Id="rId1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Google Forms Test Lock Bypass: Ranked Methods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By: Dennis Freyman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38412" y="614124"/>
            <a:ext cx="8882063" cy="697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 5: Cold Boot RAM Dump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4438412" y="1645920"/>
            <a:ext cx="4594027" cy="2371368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4669036" y="187654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1. Access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4669036" y="2358866"/>
            <a:ext cx="413277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Gain access to the chromebook shortly after it is powered off. 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669036" y="3206591"/>
            <a:ext cx="413277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 the write-protect screw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255443" y="1645920"/>
            <a:ext cx="4594146" cy="2371368"/>
          </a:xfrm>
          <a:prstGeom prst="roundRect">
            <a:avLst>
              <a:gd name="adj" fmla="val 3952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486067" y="1876544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2. USB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9486067" y="2358866"/>
            <a:ext cx="4132898" cy="1427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Insert a USB with a live linux distro. Can be loaded off a chromebook via ESC + Refresh + Power, then booting from USB. 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4438412" y="4240292"/>
            <a:ext cx="9411176" cy="3375065"/>
          </a:xfrm>
          <a:prstGeom prst="roundRect">
            <a:avLst>
              <a:gd name="adj" fmla="val 2776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4669036" y="4470916"/>
            <a:ext cx="2788801" cy="3484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3. Dump the RAM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4669036" y="4953238"/>
            <a:ext cx="894992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Assuming the device was powered off very recently, data on RAM lingers on chromebooks. Therefore once linux boots: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669036" y="5800963"/>
            <a:ext cx="894992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a memdump and save it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4669036" y="6235898"/>
            <a:ext cx="894992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a tool like LIME to scan memory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669036" y="6670834"/>
            <a:ext cx="894992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the Dump and </a:t>
            </a:r>
            <a:pPr algn="l" indent="0" marL="0">
              <a:lnSpc>
                <a:spcPts val="2800"/>
              </a:lnSpc>
              <a:buNone/>
            </a:pPr>
            <a:r>
              <a:rPr lang="en-US" sz="1750" b="1" i="1" u="sng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YOU ARE LUCKY  &amp; FAST, 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 might find entire HTML form structures, cached Google Form text, answers, etc.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13055918" cy="140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Methodology 6: Powerline Signal Injection &amp; Remote Trigger Hijack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7241" y="2474000"/>
            <a:ext cx="13055918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Researched and proven theoretically possible by research done at Cornell University and University of British Columbia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539716" y="4768572"/>
            <a:ext cx="3040856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1. Teacher's Computer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87241" y="5254943"/>
            <a:ext cx="3793331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Plugging in a USB stick that runs a silent script, or something else.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0391" y="3086814"/>
            <a:ext cx="4569500" cy="4569500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32" y="4886265"/>
            <a:ext cx="336471" cy="42064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313" y="3130629"/>
            <a:ext cx="281189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2. Raspberry Pi 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313" y="3617000"/>
            <a:ext cx="3905845" cy="1079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 a script on the Pi that sends a special pattern of electricity into the outlet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391" y="3086814"/>
            <a:ext cx="4569500" cy="4569500"/>
          </a:xfrm>
          <a:prstGeom prst="rect">
            <a:avLst/>
          </a:prstGeom>
        </p:spPr>
      </p:pic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629" y="3934242"/>
            <a:ext cx="336471" cy="42064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313" y="5121712"/>
            <a:ext cx="3905845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3. The Teacher’s Computer Reacts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313" y="5959554"/>
            <a:ext cx="390584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opens the test page</a:t>
            </a:r>
            <a:endParaRPr lang="en-US" sz="1750" dirty="0"/>
          </a:p>
        </p:txBody>
      </p:sp>
      <p:sp>
        <p:nvSpPr>
          <p:cNvPr id="14" name="Text 8"/>
          <p:cNvSpPr/>
          <p:nvPr/>
        </p:nvSpPr>
        <p:spPr>
          <a:xfrm>
            <a:off x="9937313" y="6454259"/>
            <a:ext cx="3905845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Emails them to a secret inbox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9937313" y="6892766"/>
            <a:ext cx="3905845" cy="7196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Sends them to a shared drive or local Wi-Fi storage</a:t>
            </a:r>
            <a:endParaRPr lang="en-US" sz="17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391" y="3086814"/>
            <a:ext cx="4569500" cy="4569500"/>
          </a:xfrm>
          <a:prstGeom prst="rect">
            <a:avLst/>
          </a:prstGeom>
        </p:spPr>
      </p:pic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379" y="6663154"/>
            <a:ext cx="336471" cy="42064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427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Methodology 7: </a:t>
            </a:r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Firmware Flash + Coreboot Takeover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754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Note: You need like 3 hours with the Chromebook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51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 the chromebook, and inside of it locate the write-protect screw or pad. Unscrew it or place electrical tape over it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71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Flash Custom Firmware: MrChromebox firmware tool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9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Flash Full ROM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2010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Boot Into Your Own OS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6230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Font typeface="+mj-lt"/>
              <a:buAutoNum type="arabicPeriod" startAt="5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 whatever you wanna do now (any of the previous methods, ssh, terminal access, preset commands/crashes etc)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29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Legal and Ethical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90668"/>
            <a:ext cx="7556421" cy="5005864"/>
          </a:xfrm>
          <a:prstGeom prst="roundRect">
            <a:avLst>
              <a:gd name="adj" fmla="val 19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498288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64199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64199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Legal Status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64199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Ethical Status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148608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29231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Testing own forms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29231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Legal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29231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Ethical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3798927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3942636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Testing with permission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3942636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Legal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3942636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Ethical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812149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4955858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Unauthorized access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495585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Illegal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495585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Unethical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582537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59690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exfiltration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596907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Illegal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596907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Unethical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6287810" y="647569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515457" y="661939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Cheating on tests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9032438" y="6619399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Academically Dishonest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1545610" y="661939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Unethical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60871" y="496729"/>
            <a:ext cx="4508540" cy="563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00"/>
              </a:lnSpc>
              <a:buNone/>
            </a:pPr>
            <a:r>
              <a:rPr lang="en-US" sz="35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Thank You!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10" y="1420892"/>
            <a:ext cx="6311860" cy="6311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477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Introduction to Google Forms 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518767"/>
            <a:ext cx="36364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2.5B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8071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Forms Created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040981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Google Forms created annually worldwide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00084" y="2518767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92%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600730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Organization Use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0084" y="4040981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 businesses utilize Google Forms regularly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240078" y="5333762"/>
            <a:ext cx="36365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 Lot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8515231" y="6365558"/>
            <a:ext cx="3086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Mira Costa Movement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240078" y="6855976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classes moving to google form test taking including APs. 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39860"/>
            <a:ext cx="6477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Considered Parameters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888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260" y="283130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2866668"/>
            <a:ext cx="55246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Google form locks check for Chrome OS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357086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means no home devices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41736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260" y="4216122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4251484"/>
            <a:ext cx="451794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Device is managed by the school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47419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extensions, crosh, many websites and domains blocked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55843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5600938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636300"/>
            <a:ext cx="5119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Assuming regular testing conditions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612671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some kind of proctoring, other students watching you etc.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519" y="738307"/>
            <a:ext cx="10168176" cy="518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 1 - Two Person Fake AP HTML Extraction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726519" y="1672352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Execution Steps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: (requires a second person)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26519" y="2238018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1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Set up a Raspberry Pi or Kali laptop with a wireless card that supports monitor mode.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6519" y="2642830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hostapd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to create a fake Wi-Fi AP with the same SSID as the school network.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6519" y="3047643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Automatically Intercept and Serve the Real Form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6519" y="3452455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600"/>
              </a:lnSpc>
              <a:buSzPct val="100000"/>
              <a:buFont typeface="+mj-lt"/>
              <a:buAutoNum type="arabicPeriod" startAt="1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can be done with a very lightweight flask server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6519" y="3857268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person on the server can now locally open the html on their computer, read the questions, and get an unfair advantage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3853" y="4422934"/>
            <a:ext cx="2502694" cy="2502694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26519" y="7159109"/>
            <a:ext cx="13177361" cy="332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07337"/>
            <a:ext cx="10101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How Google Forms Test Lock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6974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ChromeOS Verification: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Test locks verify device is running authentic ChromeOS before allowing access to secured forms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748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Repetitive Admin Console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management verification checks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91704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Runs as 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seperate window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(almost like a seperate application)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35924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 theory, allows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background execution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with the right setup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683" y="554593"/>
            <a:ext cx="10247233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 2 - Rubber Ducky Input Injection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2423" y="1587818"/>
            <a:ext cx="1635800" cy="1483995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579" y="2344936"/>
            <a:ext cx="283488" cy="3543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029795" y="1950601"/>
            <a:ext cx="318551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Chrome Tab Spawn Crash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5029795" y="2386608"/>
            <a:ext cx="5586174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Injects a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javascript: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URL into the browser (hundreds of tabs)</a:t>
            </a:r>
            <a:endParaRPr lang="en-US" sz="1550" dirty="0"/>
          </a:p>
        </p:txBody>
      </p:sp>
      <p:sp>
        <p:nvSpPr>
          <p:cNvPr id="7" name="Shape 3"/>
          <p:cNvSpPr/>
          <p:nvPr/>
        </p:nvSpPr>
        <p:spPr>
          <a:xfrm>
            <a:off x="4878586" y="3087410"/>
            <a:ext cx="8995767" cy="11430"/>
          </a:xfrm>
          <a:prstGeom prst="roundRect">
            <a:avLst>
              <a:gd name="adj" fmla="val 740878"/>
            </a:avLst>
          </a:prstGeom>
          <a:solidFill>
            <a:srgbClr val="E5BEB2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4583" y="3122176"/>
            <a:ext cx="3271599" cy="1483995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579" y="3687008"/>
            <a:ext cx="283488" cy="35433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847755" y="3323749"/>
            <a:ext cx="424493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Eventually </a:t>
            </a:r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freezes Chrome OS's UI</a:t>
            </a:r>
            <a:endParaRPr lang="en-US" sz="1950" dirty="0"/>
          </a:p>
        </p:txBody>
      </p:sp>
      <p:sp>
        <p:nvSpPr>
          <p:cNvPr id="11" name="Text 5"/>
          <p:cNvSpPr/>
          <p:nvPr/>
        </p:nvSpPr>
        <p:spPr>
          <a:xfrm>
            <a:off x="5847755" y="3759756"/>
            <a:ext cx="787538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Force-closes the test environment, often crashes UI. Upon relogin, chrome will cache the form, but no longer locked. </a:t>
            </a:r>
            <a:endParaRPr lang="en-US" sz="1550" dirty="0"/>
          </a:p>
        </p:txBody>
      </p:sp>
      <p:sp>
        <p:nvSpPr>
          <p:cNvPr id="12" name="Shape 6"/>
          <p:cNvSpPr/>
          <p:nvPr/>
        </p:nvSpPr>
        <p:spPr>
          <a:xfrm>
            <a:off x="5696545" y="4621768"/>
            <a:ext cx="8177808" cy="11430"/>
          </a:xfrm>
          <a:prstGeom prst="roundRect">
            <a:avLst>
              <a:gd name="adj" fmla="val 740878"/>
            </a:avLst>
          </a:prstGeom>
          <a:solidFill>
            <a:srgbClr val="E5BEB2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623" y="4656534"/>
            <a:ext cx="4907518" cy="148399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8579" y="5221367"/>
            <a:ext cx="283488" cy="35433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665714" y="5019318"/>
            <a:ext cx="248031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Option 2 (Similar)</a:t>
            </a:r>
            <a:endParaRPr lang="en-US" sz="1950" dirty="0"/>
          </a:p>
        </p:txBody>
      </p:sp>
      <p:sp>
        <p:nvSpPr>
          <p:cNvPr id="16" name="Text 8"/>
          <p:cNvSpPr/>
          <p:nvPr/>
        </p:nvSpPr>
        <p:spPr>
          <a:xfrm>
            <a:off x="6665714" y="5455325"/>
            <a:ext cx="2480310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Hidden Crosh Shell Entry</a:t>
            </a:r>
            <a:endParaRPr lang="en-US" sz="1550" dirty="0"/>
          </a:p>
        </p:txBody>
      </p:sp>
      <p:sp>
        <p:nvSpPr>
          <p:cNvPr id="17" name="Shape 9"/>
          <p:cNvSpPr/>
          <p:nvPr/>
        </p:nvSpPr>
        <p:spPr>
          <a:xfrm>
            <a:off x="6514505" y="6156127"/>
            <a:ext cx="7359848" cy="11430"/>
          </a:xfrm>
          <a:prstGeom prst="roundRect">
            <a:avLst>
              <a:gd name="adj" fmla="val 740878"/>
            </a:avLst>
          </a:prstGeom>
          <a:solidFill>
            <a:srgbClr val="E5BEB2"/>
          </a:solidFill>
          <a:ln/>
        </p:spPr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64" y="6190893"/>
            <a:ext cx="6543318" cy="1483995"/>
          </a:xfrm>
          <a:prstGeom prst="rect">
            <a:avLst/>
          </a:prstGeom>
        </p:spPr>
      </p:pic>
      <p:pic>
        <p:nvPicPr>
          <p:cNvPr id="1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68579" y="6755725"/>
            <a:ext cx="283488" cy="354330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483554" y="6396157"/>
            <a:ext cx="6239589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Use overwhelming amount of tabs to launch crosh shell, work from there</a:t>
            </a:r>
            <a:endParaRPr lang="en-US" sz="1950" dirty="0"/>
          </a:p>
        </p:txBody>
      </p:sp>
      <p:sp>
        <p:nvSpPr>
          <p:cNvPr id="21" name="Text 11"/>
          <p:cNvSpPr/>
          <p:nvPr/>
        </p:nvSpPr>
        <p:spPr>
          <a:xfrm>
            <a:off x="7483554" y="7147203"/>
            <a:ext cx="6239589" cy="322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will let you ssh out, and from that point its easy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750" y="603171"/>
            <a:ext cx="7729299" cy="1263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 3: Wi-Fi Evil Twin + Captive Portal Crash Injection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3750" y="2169557"/>
            <a:ext cx="202049" cy="1212652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97848" y="2371606"/>
            <a:ext cx="7325201" cy="404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00"/>
              </a:lnSpc>
              <a:buSzPct val="100000"/>
              <a:buFont typeface="+mj-lt"/>
              <a:buAutoNum type="arabicPeriod" startAt="1"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 with the access point like before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496883" y="3584258"/>
            <a:ext cx="202049" cy="1212652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900982" y="3786307"/>
            <a:ext cx="7022068" cy="808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 Use aireplay-ng or mdk4 to kick the device off the other network, connecting to the fake one. </a:t>
            </a:r>
            <a:endParaRPr lang="en-US" sz="1950" dirty="0"/>
          </a:p>
        </p:txBody>
      </p:sp>
      <p:sp>
        <p:nvSpPr>
          <p:cNvPr id="8" name="Shape 5"/>
          <p:cNvSpPr/>
          <p:nvPr/>
        </p:nvSpPr>
        <p:spPr>
          <a:xfrm>
            <a:off x="6800017" y="4998958"/>
            <a:ext cx="202049" cy="1212652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204115" y="5201007"/>
            <a:ext cx="6718935" cy="808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19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 Automated captive portal JS script that runs upon connection, crashing test env. </a:t>
            </a:r>
            <a:endParaRPr lang="en-US" sz="1950" dirty="0"/>
          </a:p>
        </p:txBody>
      </p:sp>
      <p:sp>
        <p:nvSpPr>
          <p:cNvPr id="10" name="Shape 7"/>
          <p:cNvSpPr/>
          <p:nvPr/>
        </p:nvSpPr>
        <p:spPr>
          <a:xfrm>
            <a:off x="7103150" y="6413659"/>
            <a:ext cx="202049" cy="1212652"/>
          </a:xfrm>
          <a:prstGeom prst="roundRect">
            <a:avLst>
              <a:gd name="adj" fmla="val 42013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507248" y="6615708"/>
            <a:ext cx="641580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4. Login in and search answers. 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794980"/>
            <a:ext cx="93852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Method 4: HDMI/USB-C Live Screen Capture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4451390" y="2552700"/>
            <a:ext cx="93852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Note: the type of port will depend on chromebook model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4451390" y="3425904"/>
            <a:ext cx="9385221" cy="30480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6" name="Shape 3"/>
          <p:cNvSpPr/>
          <p:nvPr/>
        </p:nvSpPr>
        <p:spPr>
          <a:xfrm>
            <a:off x="5905857" y="342590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7" name="Shape 4"/>
          <p:cNvSpPr/>
          <p:nvPr/>
        </p:nvSpPr>
        <p:spPr>
          <a:xfrm>
            <a:off x="5665946" y="31707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16" y="3213259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678204" y="4333161"/>
            <a:ext cx="248578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Capture + Receiving 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678204" y="5177909"/>
            <a:ext cx="24857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 device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(Cam Link, ClonerAlliance, etc.)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678204" y="6345912"/>
            <a:ext cx="24857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receiving device (like a laptop, Raspberry Pi)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9128760" y="342590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3" name="Shape 9"/>
          <p:cNvSpPr/>
          <p:nvPr/>
        </p:nvSpPr>
        <p:spPr>
          <a:xfrm>
            <a:off x="8888849" y="31707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919" y="3213259"/>
            <a:ext cx="340162" cy="42529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901107" y="4333161"/>
            <a:ext cx="24857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Remote Dongle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01107" y="4823579"/>
            <a:ext cx="248578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Newer dongles have capability to broadcast to a stream close by remotely via wifi/bluetooth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01107" y="6774180"/>
            <a:ext cx="24857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($50)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12351663" y="342590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E5BEB2"/>
          </a:solidFill>
          <a:ln/>
        </p:spPr>
      </p:sp>
      <p:sp>
        <p:nvSpPr>
          <p:cNvPr id="19" name="Shape 14"/>
          <p:cNvSpPr/>
          <p:nvPr/>
        </p:nvSpPr>
        <p:spPr>
          <a:xfrm>
            <a:off x="12111752" y="317075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FD8CC"/>
          </a:solidFill>
          <a:ln w="7620">
            <a:solidFill>
              <a:srgbClr val="E5BEB2"/>
            </a:solidFill>
            <a:prstDash val="solid"/>
          </a:ln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6822" y="3213259"/>
            <a:ext cx="340162" cy="42529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1124009" y="4333161"/>
            <a:ext cx="248578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Plug In During the Test</a:t>
            </a:r>
            <a:endParaRPr lang="en-US" sz="2200" dirty="0"/>
          </a:p>
        </p:txBody>
      </p:sp>
      <p:sp>
        <p:nvSpPr>
          <p:cNvPr id="22" name="Text 16"/>
          <p:cNvSpPr/>
          <p:nvPr/>
        </p:nvSpPr>
        <p:spPr>
          <a:xfrm>
            <a:off x="11124009" y="5177909"/>
            <a:ext cx="24857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Have outside person with a different device 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11124009" y="6345912"/>
            <a:ext cx="248578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3C4E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write down the questions, log the answers, etc. 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412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31593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4180046" y="3862388"/>
            <a:ext cx="62701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03C4E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Feasibility Checkpoint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4911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52938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2025-10-03T20:11:03Z</dcterms:created>
  <dcterms:modified xsi:type="dcterms:W3CDTF">2025-10-03T20:11:03Z</dcterms:modified>
</cp:coreProperties>
</file>